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885D0-9390-42E1-BBC5-784E5CF4EB46}" type="datetimeFigureOut">
              <a:rPr lang="pt-BR" smtClean="0"/>
              <a:t>20/09/2021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3636-2ED0-4EB1-91A3-0B2E65BF8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4452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885D0-9390-42E1-BBC5-784E5CF4EB46}" type="datetimeFigureOut">
              <a:rPr lang="pt-BR" smtClean="0"/>
              <a:t>20/09/2021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3636-2ED0-4EB1-91A3-0B2E65BF8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1455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885D0-9390-42E1-BBC5-784E5CF4EB46}" type="datetimeFigureOut">
              <a:rPr lang="pt-BR" smtClean="0"/>
              <a:t>20/09/2021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3636-2ED0-4EB1-91A3-0B2E65BF8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4098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885D0-9390-42E1-BBC5-784E5CF4EB46}" type="datetimeFigureOut">
              <a:rPr lang="pt-BR" smtClean="0"/>
              <a:t>20/09/2021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3636-2ED0-4EB1-91A3-0B2E65BF8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2758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885D0-9390-42E1-BBC5-784E5CF4EB46}" type="datetimeFigureOut">
              <a:rPr lang="pt-BR" smtClean="0"/>
              <a:t>20/09/2021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3636-2ED0-4EB1-91A3-0B2E65BF8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6030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885D0-9390-42E1-BBC5-784E5CF4EB46}" type="datetimeFigureOut">
              <a:rPr lang="pt-BR" smtClean="0"/>
              <a:t>20/09/2021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3636-2ED0-4EB1-91A3-0B2E65BF8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8496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885D0-9390-42E1-BBC5-784E5CF4EB46}" type="datetimeFigureOut">
              <a:rPr lang="pt-BR" smtClean="0"/>
              <a:t>20/09/2021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3636-2ED0-4EB1-91A3-0B2E65BF8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9975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885D0-9390-42E1-BBC5-784E5CF4EB46}" type="datetimeFigureOut">
              <a:rPr lang="pt-BR" smtClean="0"/>
              <a:t>20/09/2021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3636-2ED0-4EB1-91A3-0B2E65BF8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0927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885D0-9390-42E1-BBC5-784E5CF4EB46}" type="datetimeFigureOut">
              <a:rPr lang="pt-BR" smtClean="0"/>
              <a:t>20/09/2021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3636-2ED0-4EB1-91A3-0B2E65BF8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2623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885D0-9390-42E1-BBC5-784E5CF4EB46}" type="datetimeFigureOut">
              <a:rPr lang="pt-BR" smtClean="0"/>
              <a:t>20/09/2021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3636-2ED0-4EB1-91A3-0B2E65BF8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7807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885D0-9390-42E1-BBC5-784E5CF4EB46}" type="datetimeFigureOut">
              <a:rPr lang="pt-BR" smtClean="0"/>
              <a:t>20/09/2021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3636-2ED0-4EB1-91A3-0B2E65BF8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891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885D0-9390-42E1-BBC5-784E5CF4EB46}" type="datetimeFigureOut">
              <a:rPr lang="pt-BR" smtClean="0"/>
              <a:t>20/09/2021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B3636-2ED0-4EB1-91A3-0B2E65BF80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3424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geosampa.prefeitura.sp.gov.br/PaginasPublicas/_SBC.asp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cetsp.com.br/sobre-a-cet/relatorios-corporativos.aspx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Tutorial para acesso aos dados de Sinistros de Trânsito com Vítimas no </a:t>
            </a:r>
            <a:r>
              <a:rPr lang="pt-BR" dirty="0" err="1" smtClean="0"/>
              <a:t>Geosampa</a:t>
            </a:r>
            <a:endParaRPr lang="pt-BR" dirty="0"/>
          </a:p>
        </p:txBody>
      </p:sp>
      <p:pic>
        <p:nvPicPr>
          <p:cNvPr id="1027" name="Picture 3" descr="https://lh3.googleusercontent.com/S17XAs0LOSgePnzkV1q7lVVfLEMUNEG71Gpb-V6sguYKJb7JChUeXjnf_-rLBLGaxPE_X26gKZQ4DS2wK8YCmDHVT9yjJs-WoZSKSuxjPJvB-spJpKqvUngI5DwW1iAT=s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223" y="4443211"/>
            <a:ext cx="2423522" cy="241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lh3.googleusercontent.com/BwYfu5VcbQ8xbK6b1Vu5KBux5cvRbcJLqkx9wgOk_HGvtl0wJsQC2oONsIHmS_zE0aN54kaoeGMjnf11clvIS8fjlEoMy8beytEsOAXxw6-zGphtM5_nbKLgFjHnU4GG=s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48" y="4608760"/>
            <a:ext cx="5549766" cy="212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70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1º passo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Acessar o site do </a:t>
            </a:r>
            <a:r>
              <a:rPr lang="pt-BR" dirty="0" err="1" smtClean="0"/>
              <a:t>Geosampa</a:t>
            </a:r>
            <a:r>
              <a:rPr lang="pt-BR" dirty="0"/>
              <a:t>:</a:t>
            </a:r>
            <a:endParaRPr lang="pt-BR" dirty="0" smtClean="0"/>
          </a:p>
          <a:p>
            <a:r>
              <a:rPr lang="pt-BR" dirty="0" smtClean="0">
                <a:hlinkClick r:id="rId2"/>
              </a:rPr>
              <a:t>http://geosampa.prefeitura.sp.gov.br/PaginasPublicas/_SBC.aspx</a:t>
            </a:r>
            <a:endParaRPr lang="pt-BR" dirty="0" smtClean="0"/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t="11684" r="842"/>
          <a:stretch/>
        </p:blipFill>
        <p:spPr>
          <a:xfrm>
            <a:off x="2679032" y="3138969"/>
            <a:ext cx="6063916" cy="303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6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1118"/>
          </a:xfrm>
        </p:spPr>
        <p:txBody>
          <a:bodyPr/>
          <a:lstStyle/>
          <a:p>
            <a:r>
              <a:rPr lang="pt-BR" dirty="0" smtClean="0"/>
              <a:t>2º passo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316244"/>
            <a:ext cx="10515600" cy="4860719"/>
          </a:xfrm>
        </p:spPr>
        <p:txBody>
          <a:bodyPr/>
          <a:lstStyle/>
          <a:p>
            <a:r>
              <a:rPr lang="pt-BR" dirty="0" smtClean="0"/>
              <a:t>Habilite o botão “Sistema Viário” na aba lateral direita:</a:t>
            </a:r>
          </a:p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t="11684" r="1106"/>
          <a:stretch/>
        </p:blipFill>
        <p:spPr>
          <a:xfrm>
            <a:off x="1151021" y="1702533"/>
            <a:ext cx="8907380" cy="4474430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>
            <a:off x="7952993" y="3415361"/>
            <a:ext cx="625642" cy="433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84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1118"/>
          </a:xfrm>
        </p:spPr>
        <p:txBody>
          <a:bodyPr/>
          <a:lstStyle/>
          <a:p>
            <a:r>
              <a:rPr lang="pt-BR" dirty="0"/>
              <a:t>3</a:t>
            </a:r>
            <a:r>
              <a:rPr lang="pt-BR" dirty="0" smtClean="0"/>
              <a:t>º passo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316244"/>
            <a:ext cx="10515600" cy="4860719"/>
          </a:xfrm>
        </p:spPr>
        <p:txBody>
          <a:bodyPr/>
          <a:lstStyle/>
          <a:p>
            <a:r>
              <a:rPr lang="pt-BR" dirty="0" smtClean="0"/>
              <a:t>Dê zoom no mapa até que a opção “Acidentes” esteja destacada: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-1" t="11684" r="105"/>
          <a:stretch/>
        </p:blipFill>
        <p:spPr>
          <a:xfrm>
            <a:off x="2015310" y="1994647"/>
            <a:ext cx="8161379" cy="4058652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>
            <a:off x="8225710" y="4455864"/>
            <a:ext cx="625642" cy="433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V="1">
            <a:off x="1604211" y="2304120"/>
            <a:ext cx="411099" cy="3231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838200" y="2304120"/>
            <a:ext cx="117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Botão para zoom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915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1118"/>
          </a:xfrm>
        </p:spPr>
        <p:txBody>
          <a:bodyPr/>
          <a:lstStyle/>
          <a:p>
            <a:r>
              <a:rPr lang="pt-BR" dirty="0" smtClean="0"/>
              <a:t>4º passo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316244"/>
            <a:ext cx="10515600" cy="4860719"/>
          </a:xfrm>
        </p:spPr>
        <p:txBody>
          <a:bodyPr/>
          <a:lstStyle/>
          <a:p>
            <a:r>
              <a:rPr lang="pt-BR" dirty="0" smtClean="0"/>
              <a:t>Habilite a opção “Acidentes”. Irão aparecer as ocorrências no mapa.</a:t>
            </a:r>
          </a:p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t="11871" r="421"/>
          <a:stretch/>
        </p:blipFill>
        <p:spPr>
          <a:xfrm>
            <a:off x="1026696" y="1765384"/>
            <a:ext cx="9665402" cy="4811628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>
            <a:off x="8498426" y="4792748"/>
            <a:ext cx="625642" cy="433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483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1118"/>
          </a:xfrm>
        </p:spPr>
        <p:txBody>
          <a:bodyPr/>
          <a:lstStyle/>
          <a:p>
            <a:r>
              <a:rPr lang="pt-BR" dirty="0" smtClean="0"/>
              <a:t>Legenda</a:t>
            </a:r>
            <a:endParaRPr lang="pt-BR" dirty="0"/>
          </a:p>
        </p:txBody>
      </p:sp>
      <p:cxnSp>
        <p:nvCxnSpPr>
          <p:cNvPr id="7" name="Conector de Seta Reta 6"/>
          <p:cNvCxnSpPr/>
          <p:nvPr/>
        </p:nvCxnSpPr>
        <p:spPr>
          <a:xfrm>
            <a:off x="8498426" y="4792748"/>
            <a:ext cx="625642" cy="433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Note que aparecem ícones no mapa. 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l="69053" t="19732" r="18210" b="19637"/>
          <a:stretch/>
        </p:blipFill>
        <p:spPr>
          <a:xfrm>
            <a:off x="8775033" y="232810"/>
            <a:ext cx="2374230" cy="635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71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1118"/>
          </a:xfrm>
        </p:spPr>
        <p:txBody>
          <a:bodyPr/>
          <a:lstStyle/>
          <a:p>
            <a:r>
              <a:rPr lang="pt-BR" dirty="0"/>
              <a:t>5</a:t>
            </a:r>
            <a:r>
              <a:rPr lang="pt-BR" dirty="0" smtClean="0"/>
              <a:t>º passo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009934"/>
            <a:ext cx="10515600" cy="5167029"/>
          </a:xfrm>
        </p:spPr>
        <p:txBody>
          <a:bodyPr/>
          <a:lstStyle/>
          <a:p>
            <a:r>
              <a:rPr lang="pt-BR" dirty="0" smtClean="0"/>
              <a:t>Para obter informações sobre determinada ocorrência, clique no botão “i” existente na barra lateral esquerda e depois no ícone do sinistro que quer consultar.</a:t>
            </a:r>
          </a:p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t="11871" r="421"/>
          <a:stretch/>
        </p:blipFill>
        <p:spPr>
          <a:xfrm>
            <a:off x="1896470" y="2153877"/>
            <a:ext cx="8005010" cy="3985052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>
            <a:off x="1353223" y="2503024"/>
            <a:ext cx="625642" cy="433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23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-1" t="11433" r="269"/>
          <a:stretch/>
        </p:blipFill>
        <p:spPr>
          <a:xfrm>
            <a:off x="1592420" y="1830633"/>
            <a:ext cx="8158046" cy="407520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1118"/>
          </a:xfrm>
        </p:spPr>
        <p:txBody>
          <a:bodyPr/>
          <a:lstStyle/>
          <a:p>
            <a:r>
              <a:rPr lang="pt-BR" dirty="0"/>
              <a:t>5</a:t>
            </a:r>
            <a:r>
              <a:rPr lang="pt-BR" dirty="0" smtClean="0"/>
              <a:t>º passo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316244"/>
            <a:ext cx="10515600" cy="4860719"/>
          </a:xfrm>
        </p:spPr>
        <p:txBody>
          <a:bodyPr/>
          <a:lstStyle/>
          <a:p>
            <a:r>
              <a:rPr lang="pt-BR" dirty="0" smtClean="0"/>
              <a:t>Aparecerá um painel com informações do sinistro.</a:t>
            </a:r>
            <a:endParaRPr lang="pt-BR" dirty="0"/>
          </a:p>
        </p:txBody>
      </p:sp>
      <p:sp>
        <p:nvSpPr>
          <p:cNvPr id="6" name="Elipse 5"/>
          <p:cNvSpPr/>
          <p:nvPr/>
        </p:nvSpPr>
        <p:spPr>
          <a:xfrm>
            <a:off x="6400800" y="1830633"/>
            <a:ext cx="2129051" cy="3234519"/>
          </a:xfrm>
          <a:prstGeom prst="ellipse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19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316244"/>
            <a:ext cx="10515600" cy="4860719"/>
          </a:xfrm>
        </p:spPr>
        <p:txBody>
          <a:bodyPr/>
          <a:lstStyle/>
          <a:p>
            <a:r>
              <a:rPr lang="pt-BR" dirty="0" smtClean="0"/>
              <a:t>Informações disponíveis: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63930" t="18766" r="18391" b="18481"/>
          <a:stretch/>
        </p:blipFill>
        <p:spPr>
          <a:xfrm>
            <a:off x="5586857" y="365126"/>
            <a:ext cx="3215949" cy="642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6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0" y="327546"/>
            <a:ext cx="5909481" cy="5849417"/>
          </a:xfrm>
        </p:spPr>
        <p:txBody>
          <a:bodyPr>
            <a:normAutofit/>
          </a:bodyPr>
          <a:lstStyle/>
          <a:p>
            <a:r>
              <a:rPr lang="pt-BR" sz="3200" b="1" dirty="0" smtClean="0"/>
              <a:t>Dados consolidados de sinistros de trânsito com vítimas.</a:t>
            </a:r>
          </a:p>
          <a:p>
            <a:r>
              <a:rPr lang="pt-BR" dirty="0" smtClean="0"/>
              <a:t>A CET divulga anualmente um relatório com a relação das vias com mais registros de ocorrências, perfil das vítimas, tipos de veículos envolvidos, faixa horária dos sinistros e diversas outras informações. O acesso ao relatório pode ser feito pelo link abaixo:</a:t>
            </a:r>
          </a:p>
          <a:p>
            <a:r>
              <a:rPr lang="pt-BR" dirty="0" smtClean="0">
                <a:hlinkClick r:id="rId2"/>
              </a:rPr>
              <a:t>http://www.cetsp.com.br/sobre-a-cet/relatorios-corporativos.aspx</a:t>
            </a:r>
            <a:endParaRPr lang="pt-BR" dirty="0" smtClean="0"/>
          </a:p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/>
          <a:srcRect l="35075" t="17482" r="35911" b="8169"/>
          <a:stretch/>
        </p:blipFill>
        <p:spPr>
          <a:xfrm>
            <a:off x="6687403" y="204715"/>
            <a:ext cx="4421873" cy="637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7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ttps://lh3.googleusercontent.com/S17XAs0LOSgePnzkV1q7lVVfLEMUNEG71Gpb-V6sguYKJb7JChUeXjnf_-rLBLGaxPE_X26gKZQ4DS2wK8YCmDHVT9yjJs-WoZSKSuxjPJvB-spJpKqvUngI5DwW1iAT=s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663" y="2028422"/>
            <a:ext cx="2423522" cy="241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lh3.googleusercontent.com/BwYfu5VcbQ8xbK6b1Vu5KBux5cvRbcJLqkx9wgOk_HGvtl0wJsQC2oONsIHmS_zE0aN54kaoeGMjnf11clvIS8fjlEoMy8beytEsOAXxw6-zGphtM5_nbKLgFjHnU4GG=s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167" y="2123138"/>
            <a:ext cx="5549766" cy="212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95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183</Words>
  <Application>Microsoft Office PowerPoint</Application>
  <PresentationFormat>Personalizar</PresentationFormat>
  <Paragraphs>21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Tema do Office</vt:lpstr>
      <vt:lpstr>Tutorial para acesso aos dados de Sinistros de Trânsito com Vítimas no Geosampa</vt:lpstr>
      <vt:lpstr>1º passo</vt:lpstr>
      <vt:lpstr>2º passo</vt:lpstr>
      <vt:lpstr>3º passo</vt:lpstr>
      <vt:lpstr>4º passo</vt:lpstr>
      <vt:lpstr>Legenda</vt:lpstr>
      <vt:lpstr>5º passo</vt:lpstr>
      <vt:lpstr>5º passo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Tutorial para acesso aos dados de Sinistros de Trânsito com Vítimas no Geosampa</dc:title>
  <dc:creator>RAUILSON RODRIGUES L JUNIOR</dc:creator>
  <cp:lastModifiedBy>deisyp</cp:lastModifiedBy>
  <cp:revision>7</cp:revision>
  <dcterms:created xsi:type="dcterms:W3CDTF">2021-08-31T15:05:18Z</dcterms:created>
  <dcterms:modified xsi:type="dcterms:W3CDTF">2021-09-20T12:22:38Z</dcterms:modified>
</cp:coreProperties>
</file>